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</p:sldIdLst>
  <p:sldSz cy="6858000" cx="12192000"/>
  <p:notesSz cx="6735750" cy="98663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0" roundtripDataSignature="AMtx7mhsg8Qf43XCheUEuo7NgnyYO9ihL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0" Type="http://customschemas.google.com/relationships/presentationmetadata" Target="metadata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22825" y="739950"/>
            <a:ext cx="4490700" cy="36998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73575" y="4686475"/>
            <a:ext cx="5388600" cy="44398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73575" y="4686475"/>
            <a:ext cx="5388600" cy="44398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22825" y="739950"/>
            <a:ext cx="4490700" cy="36998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:notes"/>
          <p:cNvSpPr txBox="1"/>
          <p:nvPr>
            <p:ph idx="1" type="body"/>
          </p:nvPr>
        </p:nvSpPr>
        <p:spPr>
          <a:xfrm>
            <a:off x="673575" y="4686475"/>
            <a:ext cx="5388600" cy="44398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2:notes"/>
          <p:cNvSpPr/>
          <p:nvPr>
            <p:ph idx="2" type="sldImg"/>
          </p:nvPr>
        </p:nvSpPr>
        <p:spPr>
          <a:xfrm>
            <a:off x="1122825" y="739950"/>
            <a:ext cx="4490700" cy="36998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/>
          <p:nvPr>
            <p:ph idx="1" type="body"/>
          </p:nvPr>
        </p:nvSpPr>
        <p:spPr>
          <a:xfrm>
            <a:off x="673575" y="4686475"/>
            <a:ext cx="5388600" cy="44398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3:notes"/>
          <p:cNvSpPr/>
          <p:nvPr>
            <p:ph idx="2" type="sldImg"/>
          </p:nvPr>
        </p:nvSpPr>
        <p:spPr>
          <a:xfrm>
            <a:off x="1122825" y="739950"/>
            <a:ext cx="4490700" cy="36998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4:notes"/>
          <p:cNvSpPr txBox="1"/>
          <p:nvPr>
            <p:ph idx="1" type="body"/>
          </p:nvPr>
        </p:nvSpPr>
        <p:spPr>
          <a:xfrm>
            <a:off x="673575" y="4686475"/>
            <a:ext cx="5388600" cy="44398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4:notes"/>
          <p:cNvSpPr/>
          <p:nvPr>
            <p:ph idx="2" type="sldImg"/>
          </p:nvPr>
        </p:nvSpPr>
        <p:spPr>
          <a:xfrm>
            <a:off x="1122825" y="739950"/>
            <a:ext cx="4490700" cy="36998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5:notes"/>
          <p:cNvSpPr txBox="1"/>
          <p:nvPr>
            <p:ph idx="1" type="body"/>
          </p:nvPr>
        </p:nvSpPr>
        <p:spPr>
          <a:xfrm>
            <a:off x="673575" y="4686475"/>
            <a:ext cx="5388600" cy="44398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5:notes"/>
          <p:cNvSpPr/>
          <p:nvPr>
            <p:ph idx="2" type="sldImg"/>
          </p:nvPr>
        </p:nvSpPr>
        <p:spPr>
          <a:xfrm>
            <a:off x="1122825" y="739950"/>
            <a:ext cx="4490700" cy="36998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空白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標題及直排文字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6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直排標題及文字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7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標題投影片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8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8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8" name="Google Shape;18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標題及內容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9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章節標題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0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0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兩個內容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1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11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較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2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2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12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12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12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只有標題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含標題的內容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4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4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含標題的圖片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5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5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5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7.jpg"/><Relationship Id="rId4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7.jpg"/><Relationship Id="rId4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6.jpg"/><Relationship Id="rId4" Type="http://schemas.openxmlformats.org/officeDocument/2006/relationships/image" Target="../media/image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6.jp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" y="546652"/>
            <a:ext cx="12192000" cy="5416826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"/>
          <p:cNvSpPr/>
          <p:nvPr/>
        </p:nvSpPr>
        <p:spPr>
          <a:xfrm>
            <a:off x="10654749" y="4283764"/>
            <a:ext cx="1331842" cy="815009"/>
          </a:xfrm>
          <a:prstGeom prst="rect">
            <a:avLst/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1"/>
          <p:cNvSpPr/>
          <p:nvPr/>
        </p:nvSpPr>
        <p:spPr>
          <a:xfrm>
            <a:off x="5629583" y="3362739"/>
            <a:ext cx="964095" cy="278296"/>
          </a:xfrm>
          <a:prstGeom prst="rect">
            <a:avLst/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"/>
          <p:cNvSpPr/>
          <p:nvPr/>
        </p:nvSpPr>
        <p:spPr>
          <a:xfrm>
            <a:off x="5629583" y="3737110"/>
            <a:ext cx="3275878" cy="1530629"/>
          </a:xfrm>
          <a:prstGeom prst="rect">
            <a:avLst/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"/>
          <p:cNvSpPr/>
          <p:nvPr/>
        </p:nvSpPr>
        <p:spPr>
          <a:xfrm>
            <a:off x="3287982" y="5337311"/>
            <a:ext cx="2228235" cy="367749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zh-TW" sz="1800" u="none" cap="none" strike="noStrike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臺中市旅館000號</a:t>
            </a:r>
            <a:endParaRPr/>
          </a:p>
        </p:txBody>
      </p:sp>
      <p:sp>
        <p:nvSpPr>
          <p:cNvPr id="89" name="Google Shape;89;p1"/>
          <p:cNvSpPr/>
          <p:nvPr/>
        </p:nvSpPr>
        <p:spPr>
          <a:xfrm>
            <a:off x="2920235" y="6162261"/>
            <a:ext cx="7734514" cy="36774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zh-TW" sz="2400" u="none" cap="none" strike="noStrike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範例：請業者刊登網路平台廣告第1張照片正下方中央</a:t>
            </a:r>
            <a:endParaRPr/>
          </a:p>
        </p:txBody>
      </p:sp>
      <p:sp>
        <p:nvSpPr>
          <p:cNvPr id="90" name="Google Shape;90;p1"/>
          <p:cNvSpPr/>
          <p:nvPr/>
        </p:nvSpPr>
        <p:spPr>
          <a:xfrm>
            <a:off x="4035287" y="5729907"/>
            <a:ext cx="397565" cy="432354"/>
          </a:xfrm>
          <a:prstGeom prst="upArrow">
            <a:avLst>
              <a:gd fmla="val 50000" name="adj1"/>
              <a:gd fmla="val 50000" name="adj2"/>
            </a:avLst>
          </a:prstGeom>
          <a:solidFill>
            <a:srgbClr val="FF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0" y="739725"/>
            <a:ext cx="9177399" cy="6118276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96" name="Google Shape;96;p2"/>
          <p:cNvGrpSpPr/>
          <p:nvPr/>
        </p:nvGrpSpPr>
        <p:grpSpPr>
          <a:xfrm>
            <a:off x="1524000" y="6240335"/>
            <a:ext cx="9144000" cy="617621"/>
            <a:chOff x="1524000" y="6240379"/>
            <a:chExt cx="9144000" cy="617621"/>
          </a:xfrm>
        </p:grpSpPr>
        <p:sp>
          <p:nvSpPr>
            <p:cNvPr id="97" name="Google Shape;97;p2"/>
            <p:cNvSpPr/>
            <p:nvPr/>
          </p:nvSpPr>
          <p:spPr>
            <a:xfrm>
              <a:off x="1524000" y="6240379"/>
              <a:ext cx="9144000" cy="617621"/>
            </a:xfrm>
            <a:prstGeom prst="rect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zh-TW" sz="2400" u="none" cap="none" strike="noStrike">
                  <a:solidFill>
                    <a:schemeClr val="lt1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          臺中市旅館000號</a:t>
              </a:r>
              <a:endParaRPr/>
            </a:p>
          </p:txBody>
        </p:sp>
        <p:pic>
          <p:nvPicPr>
            <p:cNvPr id="98" name="Google Shape;98;p2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4691269" y="6316556"/>
              <a:ext cx="522000" cy="467246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Google Shape;103;p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0" y="739725"/>
            <a:ext cx="9177399" cy="6118276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04" name="Google Shape;104;p3"/>
          <p:cNvGrpSpPr/>
          <p:nvPr/>
        </p:nvGrpSpPr>
        <p:grpSpPr>
          <a:xfrm>
            <a:off x="1524000" y="6238800"/>
            <a:ext cx="9144000" cy="619200"/>
            <a:chOff x="1524000" y="6238800"/>
            <a:chExt cx="9144000" cy="619200"/>
          </a:xfrm>
        </p:grpSpPr>
        <p:sp>
          <p:nvSpPr>
            <p:cNvPr id="105" name="Google Shape;105;p3"/>
            <p:cNvSpPr/>
            <p:nvPr/>
          </p:nvSpPr>
          <p:spPr>
            <a:xfrm>
              <a:off x="1524000" y="6569765"/>
              <a:ext cx="9144000" cy="288235"/>
            </a:xfrm>
            <a:prstGeom prst="rect">
              <a:avLst/>
            </a:prstGeom>
            <a:solidFill>
              <a:schemeClr val="lt1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6" name="Google Shape;106;p3"/>
            <p:cNvSpPr/>
            <p:nvPr/>
          </p:nvSpPr>
          <p:spPr>
            <a:xfrm>
              <a:off x="3389243" y="6238800"/>
              <a:ext cx="5413514" cy="619200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chemeClr val="lt1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zh-TW" sz="2400" u="none" cap="none" strike="noStrike">
                  <a:solidFill>
                    <a:schemeClr val="dk1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           臺中市旅館000號</a:t>
              </a:r>
              <a:endParaRPr/>
            </a:p>
          </p:txBody>
        </p:sp>
        <p:pic>
          <p:nvPicPr>
            <p:cNvPr id="107" name="Google Shape;107;p3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4681327" y="6316556"/>
              <a:ext cx="522000" cy="467246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" name="Google Shape;112;p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0" y="767959"/>
            <a:ext cx="9144000" cy="609004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13" name="Google Shape;113;p4"/>
          <p:cNvGrpSpPr/>
          <p:nvPr/>
        </p:nvGrpSpPr>
        <p:grpSpPr>
          <a:xfrm>
            <a:off x="1524000" y="6240379"/>
            <a:ext cx="9144000" cy="617621"/>
            <a:chOff x="1524000" y="6240379"/>
            <a:chExt cx="9144000" cy="617621"/>
          </a:xfrm>
        </p:grpSpPr>
        <p:sp>
          <p:nvSpPr>
            <p:cNvPr id="114" name="Google Shape;114;p4"/>
            <p:cNvSpPr/>
            <p:nvPr/>
          </p:nvSpPr>
          <p:spPr>
            <a:xfrm>
              <a:off x="1524000" y="6240379"/>
              <a:ext cx="9144000" cy="617621"/>
            </a:xfrm>
            <a:prstGeom prst="rect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zh-TW" sz="2400" u="none" cap="none" strike="noStrike">
                  <a:solidFill>
                    <a:schemeClr val="lt1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          臺中市民宿000號</a:t>
              </a:r>
              <a:endParaRPr/>
            </a:p>
          </p:txBody>
        </p:sp>
        <p:pic>
          <p:nvPicPr>
            <p:cNvPr id="115" name="Google Shape;115;p4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4471367" y="6300013"/>
              <a:ext cx="720000" cy="525066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0" name="Google Shape;120;p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0" y="767959"/>
            <a:ext cx="9144000" cy="609004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21" name="Google Shape;121;p5"/>
          <p:cNvGrpSpPr/>
          <p:nvPr/>
        </p:nvGrpSpPr>
        <p:grpSpPr>
          <a:xfrm>
            <a:off x="1524000" y="6238800"/>
            <a:ext cx="9144000" cy="619200"/>
            <a:chOff x="1524000" y="6238800"/>
            <a:chExt cx="9144000" cy="619200"/>
          </a:xfrm>
        </p:grpSpPr>
        <p:sp>
          <p:nvSpPr>
            <p:cNvPr id="122" name="Google Shape;122;p5"/>
            <p:cNvSpPr/>
            <p:nvPr/>
          </p:nvSpPr>
          <p:spPr>
            <a:xfrm>
              <a:off x="1524000" y="6569765"/>
              <a:ext cx="9144000" cy="288235"/>
            </a:xfrm>
            <a:prstGeom prst="rect">
              <a:avLst/>
            </a:prstGeom>
            <a:solidFill>
              <a:schemeClr val="lt1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3" name="Google Shape;123;p5"/>
            <p:cNvSpPr/>
            <p:nvPr/>
          </p:nvSpPr>
          <p:spPr>
            <a:xfrm>
              <a:off x="3389243" y="6238800"/>
              <a:ext cx="5413514" cy="619200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chemeClr val="lt1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zh-TW" sz="2400" u="none" cap="none" strike="noStrike">
                  <a:solidFill>
                    <a:schemeClr val="dk1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           臺中市民宿000號</a:t>
              </a:r>
              <a:endParaRPr/>
            </a:p>
          </p:txBody>
        </p:sp>
        <p:pic>
          <p:nvPicPr>
            <p:cNvPr id="124" name="Google Shape;124;p5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4471363" y="6300013"/>
              <a:ext cx="720000" cy="525066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佈景主題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2024-01-09T00:35:20Z</dcterms:created>
  <dc:creator>林大方</dc:creator>
</cp:coreProperties>
</file>